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7" d="100"/>
          <a:sy n="67" d="100"/>
        </p:scale>
        <p:origin x="83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D998C-BC27-4C8B-BF71-3F0B6134BBFD}" type="datetimeFigureOut">
              <a:rPr lang="en-US" smtClean="0"/>
              <a:t>8/1/2025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EF66B-3989-46A5-A342-109CFFADDDFB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49314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D998C-BC27-4C8B-BF71-3F0B6134BBFD}" type="datetimeFigureOut">
              <a:rPr lang="en-US" smtClean="0"/>
              <a:t>8/1/2025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EF66B-3989-46A5-A342-109CFFADDDFB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85406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D998C-BC27-4C8B-BF71-3F0B6134BBFD}" type="datetimeFigureOut">
              <a:rPr lang="en-US" smtClean="0"/>
              <a:t>8/1/2025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EF66B-3989-46A5-A342-109CFFADDDFB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29673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D998C-BC27-4C8B-BF71-3F0B6134BBFD}" type="datetimeFigureOut">
              <a:rPr lang="en-US" smtClean="0"/>
              <a:t>8/1/2025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EF66B-3989-46A5-A342-109CFFADDDFB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78479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D998C-BC27-4C8B-BF71-3F0B6134BBFD}" type="datetimeFigureOut">
              <a:rPr lang="en-US" smtClean="0"/>
              <a:t>8/1/2025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EF66B-3989-46A5-A342-109CFFADDDFB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44324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D998C-BC27-4C8B-BF71-3F0B6134BBFD}" type="datetimeFigureOut">
              <a:rPr lang="en-US" smtClean="0"/>
              <a:t>8/1/2025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EF66B-3989-46A5-A342-109CFFADDDFB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16786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D998C-BC27-4C8B-BF71-3F0B6134BBFD}" type="datetimeFigureOut">
              <a:rPr lang="en-US" smtClean="0"/>
              <a:t>8/1/2025</a:t>
            </a:fld>
            <a:endParaRPr lang="en-U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EF66B-3989-46A5-A342-109CFFADDDFB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61694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D998C-BC27-4C8B-BF71-3F0B6134BBFD}" type="datetimeFigureOut">
              <a:rPr lang="en-US" smtClean="0"/>
              <a:t>8/1/2025</a:t>
            </a:fld>
            <a:endParaRPr lang="en-U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EF66B-3989-46A5-A342-109CFFADDDFB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73228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D998C-BC27-4C8B-BF71-3F0B6134BBFD}" type="datetimeFigureOut">
              <a:rPr lang="en-US" smtClean="0"/>
              <a:t>8/1/2025</a:t>
            </a:fld>
            <a:endParaRPr lang="en-U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EF66B-3989-46A5-A342-109CFFADDDFB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86950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D998C-BC27-4C8B-BF71-3F0B6134BBFD}" type="datetimeFigureOut">
              <a:rPr lang="en-US" smtClean="0"/>
              <a:t>8/1/2025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EF66B-3989-46A5-A342-109CFFADDDFB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29673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D998C-BC27-4C8B-BF71-3F0B6134BBFD}" type="datetimeFigureOut">
              <a:rPr lang="en-US" smtClean="0"/>
              <a:t>8/1/2025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EF66B-3989-46A5-A342-109CFFADDDFB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73834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BD998C-BC27-4C8B-BF71-3F0B6134BBFD}" type="datetimeFigureOut">
              <a:rPr lang="en-US" smtClean="0"/>
              <a:t>8/1/2025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BEF66B-3989-46A5-A342-109CFFADDDFB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42217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997550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0072323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Panorámica</PresentationFormat>
  <Paragraphs>0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</dc:creator>
  <cp:lastModifiedBy>Cecilia Cabaleiro</cp:lastModifiedBy>
  <cp:revision>2</cp:revision>
  <dcterms:created xsi:type="dcterms:W3CDTF">2024-11-13T13:23:55Z</dcterms:created>
  <dcterms:modified xsi:type="dcterms:W3CDTF">2025-08-01T19:25:54Z</dcterms:modified>
</cp:coreProperties>
</file>